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8" r:id="rId5"/>
  </p:sldIdLst>
  <p:sldSz cx="7559675" cy="10691813"/>
  <p:notesSz cx="6858000" cy="9144000"/>
  <p:defaultTextStyle>
    <a:defPPr>
      <a:defRPr lang="en-US"/>
    </a:defPPr>
    <a:lvl1pPr marL="0" algn="l" defTabSz="332522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1pPr>
    <a:lvl2pPr marL="332522" algn="l" defTabSz="332522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2pPr>
    <a:lvl3pPr marL="665043" algn="l" defTabSz="332522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3pPr>
    <a:lvl4pPr marL="997565" algn="l" defTabSz="332522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4pPr>
    <a:lvl5pPr marL="1330086" algn="l" defTabSz="332522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5pPr>
    <a:lvl6pPr marL="1662608" algn="l" defTabSz="332522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6pPr>
    <a:lvl7pPr marL="1995129" algn="l" defTabSz="332522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7pPr>
    <a:lvl8pPr marL="2327651" algn="l" defTabSz="332522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8pPr>
    <a:lvl9pPr marL="2660172" algn="l" defTabSz="332522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4"/>
    <p:restoredTop sz="95915"/>
  </p:normalViewPr>
  <p:slideViewPr>
    <p:cSldViewPr snapToGrid="0" snapToObjects="1">
      <p:cViewPr varScale="1">
        <p:scale>
          <a:sx n="73" d="100"/>
          <a:sy n="73" d="100"/>
        </p:scale>
        <p:origin x="28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6"/>
            <a:ext cx="6425724" cy="3722335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8" indent="0" algn="ctr">
              <a:buNone/>
              <a:defRPr sz="1654"/>
            </a:lvl2pPr>
            <a:lvl3pPr marL="756037" indent="0" algn="ctr">
              <a:buNone/>
              <a:defRPr sz="1488"/>
            </a:lvl3pPr>
            <a:lvl4pPr marL="1134055" indent="0" algn="ctr">
              <a:buNone/>
              <a:defRPr sz="1323"/>
            </a:lvl4pPr>
            <a:lvl5pPr marL="1512074" indent="0" algn="ctr">
              <a:buNone/>
              <a:defRPr sz="1323"/>
            </a:lvl5pPr>
            <a:lvl6pPr marL="1890092" indent="0" algn="ctr">
              <a:buNone/>
              <a:defRPr sz="1323"/>
            </a:lvl6pPr>
            <a:lvl7pPr marL="2268111" indent="0" algn="ctr">
              <a:buNone/>
              <a:defRPr sz="1323"/>
            </a:lvl7pPr>
            <a:lvl8pPr marL="2646129" indent="0" algn="ctr">
              <a:buNone/>
              <a:defRPr sz="1323"/>
            </a:lvl8pPr>
            <a:lvl9pPr marL="3024148" indent="0" algn="ctr">
              <a:buNone/>
              <a:defRPr sz="1323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F79-FD7F-8748-9144-5347F3F03A89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CDF1-278D-E443-B676-55FFE0D0E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66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F79-FD7F-8748-9144-5347F3F03A89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CDF1-278D-E443-B676-55FFE0D0E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98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1"/>
            <a:ext cx="1630055" cy="906081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569241"/>
            <a:ext cx="4795669" cy="9060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F79-FD7F-8748-9144-5347F3F03A89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CDF1-278D-E443-B676-55FFE0D0E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1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F79-FD7F-8748-9144-5347F3F03A89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CDF1-278D-E443-B676-55FFE0D0E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523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1"/>
            <a:ext cx="6520220" cy="4447497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2"/>
            <a:ext cx="6520220" cy="2338834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8018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3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5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7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9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1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1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4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F79-FD7F-8748-9144-5347F3F03A89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CDF1-278D-E443-B676-55FFE0D0E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08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1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846201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F79-FD7F-8748-9144-5347F3F03A89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CDF1-278D-E443-B676-55FFE0D0E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637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569242"/>
            <a:ext cx="6520220" cy="20665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4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8" indent="0">
              <a:buNone/>
              <a:defRPr sz="1654" b="1"/>
            </a:lvl2pPr>
            <a:lvl3pPr marL="756037" indent="0">
              <a:buNone/>
              <a:defRPr sz="1488" b="1"/>
            </a:lvl3pPr>
            <a:lvl4pPr marL="1134055" indent="0">
              <a:buNone/>
              <a:defRPr sz="1323" b="1"/>
            </a:lvl4pPr>
            <a:lvl5pPr marL="1512074" indent="0">
              <a:buNone/>
              <a:defRPr sz="1323" b="1"/>
            </a:lvl5pPr>
            <a:lvl6pPr marL="1890092" indent="0">
              <a:buNone/>
              <a:defRPr sz="1323" b="1"/>
            </a:lvl6pPr>
            <a:lvl7pPr marL="2268111" indent="0">
              <a:buNone/>
              <a:defRPr sz="1323" b="1"/>
            </a:lvl7pPr>
            <a:lvl8pPr marL="2646129" indent="0">
              <a:buNone/>
              <a:defRPr sz="1323" b="1"/>
            </a:lvl8pPr>
            <a:lvl9pPr marL="302414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4" y="3905482"/>
            <a:ext cx="3198096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7" y="2620980"/>
            <a:ext cx="321384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8" indent="0">
              <a:buNone/>
              <a:defRPr sz="1654" b="1"/>
            </a:lvl2pPr>
            <a:lvl3pPr marL="756037" indent="0">
              <a:buNone/>
              <a:defRPr sz="1488" b="1"/>
            </a:lvl3pPr>
            <a:lvl4pPr marL="1134055" indent="0">
              <a:buNone/>
              <a:defRPr sz="1323" b="1"/>
            </a:lvl4pPr>
            <a:lvl5pPr marL="1512074" indent="0">
              <a:buNone/>
              <a:defRPr sz="1323" b="1"/>
            </a:lvl5pPr>
            <a:lvl6pPr marL="1890092" indent="0">
              <a:buNone/>
              <a:defRPr sz="1323" b="1"/>
            </a:lvl6pPr>
            <a:lvl7pPr marL="2268111" indent="0">
              <a:buNone/>
              <a:defRPr sz="1323" b="1"/>
            </a:lvl7pPr>
            <a:lvl8pPr marL="2646129" indent="0">
              <a:buNone/>
              <a:defRPr sz="1323" b="1"/>
            </a:lvl8pPr>
            <a:lvl9pPr marL="302414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7" y="3905482"/>
            <a:ext cx="3213846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F79-FD7F-8748-9144-5347F3F03A89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CDF1-278D-E443-B676-55FFE0D0E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801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F79-FD7F-8748-9144-5347F3F03A89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CDF1-278D-E443-B676-55FFE0D0E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948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F79-FD7F-8748-9144-5347F3F03A89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CDF1-278D-E443-B676-55FFE0D0E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80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7"/>
            <a:ext cx="2438192" cy="2494757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6"/>
            <a:ext cx="3827085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18" indent="0">
              <a:buNone/>
              <a:defRPr sz="1158"/>
            </a:lvl2pPr>
            <a:lvl3pPr marL="756037" indent="0">
              <a:buNone/>
              <a:defRPr sz="992"/>
            </a:lvl3pPr>
            <a:lvl4pPr marL="1134055" indent="0">
              <a:buNone/>
              <a:defRPr sz="827"/>
            </a:lvl4pPr>
            <a:lvl5pPr marL="1512074" indent="0">
              <a:buNone/>
              <a:defRPr sz="827"/>
            </a:lvl5pPr>
            <a:lvl6pPr marL="1890092" indent="0">
              <a:buNone/>
              <a:defRPr sz="827"/>
            </a:lvl6pPr>
            <a:lvl7pPr marL="2268111" indent="0">
              <a:buNone/>
              <a:defRPr sz="827"/>
            </a:lvl7pPr>
            <a:lvl8pPr marL="2646129" indent="0">
              <a:buNone/>
              <a:defRPr sz="827"/>
            </a:lvl8pPr>
            <a:lvl9pPr marL="302414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F79-FD7F-8748-9144-5347F3F03A89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CDF1-278D-E443-B676-55FFE0D0E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299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7"/>
            <a:ext cx="2438192" cy="2494757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6"/>
            <a:ext cx="3827085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18" indent="0">
              <a:buNone/>
              <a:defRPr sz="2315"/>
            </a:lvl2pPr>
            <a:lvl3pPr marL="756037" indent="0">
              <a:buNone/>
              <a:defRPr sz="1984"/>
            </a:lvl3pPr>
            <a:lvl4pPr marL="1134055" indent="0">
              <a:buNone/>
              <a:defRPr sz="1654"/>
            </a:lvl4pPr>
            <a:lvl5pPr marL="1512074" indent="0">
              <a:buNone/>
              <a:defRPr sz="1654"/>
            </a:lvl5pPr>
            <a:lvl6pPr marL="1890092" indent="0">
              <a:buNone/>
              <a:defRPr sz="1654"/>
            </a:lvl6pPr>
            <a:lvl7pPr marL="2268111" indent="0">
              <a:buNone/>
              <a:defRPr sz="1654"/>
            </a:lvl7pPr>
            <a:lvl8pPr marL="2646129" indent="0">
              <a:buNone/>
              <a:defRPr sz="1654"/>
            </a:lvl8pPr>
            <a:lvl9pPr marL="3024148" indent="0">
              <a:buNone/>
              <a:defRPr sz="1654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18" indent="0">
              <a:buNone/>
              <a:defRPr sz="1158"/>
            </a:lvl2pPr>
            <a:lvl3pPr marL="756037" indent="0">
              <a:buNone/>
              <a:defRPr sz="992"/>
            </a:lvl3pPr>
            <a:lvl4pPr marL="1134055" indent="0">
              <a:buNone/>
              <a:defRPr sz="827"/>
            </a:lvl4pPr>
            <a:lvl5pPr marL="1512074" indent="0">
              <a:buNone/>
              <a:defRPr sz="827"/>
            </a:lvl5pPr>
            <a:lvl6pPr marL="1890092" indent="0">
              <a:buNone/>
              <a:defRPr sz="827"/>
            </a:lvl6pPr>
            <a:lvl7pPr marL="2268111" indent="0">
              <a:buNone/>
              <a:defRPr sz="827"/>
            </a:lvl7pPr>
            <a:lvl8pPr marL="2646129" indent="0">
              <a:buNone/>
              <a:defRPr sz="827"/>
            </a:lvl8pPr>
            <a:lvl9pPr marL="302414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F79-FD7F-8748-9144-5347F3F03A89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CDF1-278D-E443-B676-55FFE0D0E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85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16F79-FD7F-8748-9144-5347F3F03A89}" type="datetimeFigureOut">
              <a:rPr lang="sv-SE" smtClean="0"/>
              <a:t>2022-04-06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4CDF1-278D-E443-B676-55FFE0D0E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48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037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9" indent="-189009" algn="l" defTabSz="75603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28" indent="-189009" algn="l" defTabSz="75603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46" indent="-189009" algn="l" defTabSz="75603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65" indent="-189009" algn="l" defTabSz="75603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83" indent="-189009" algn="l" defTabSz="75603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102" indent="-189009" algn="l" defTabSz="75603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120" indent="-189009" algn="l" defTabSz="75603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139" indent="-189009" algn="l" defTabSz="75603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57" indent="-189009" algn="l" defTabSz="756037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3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8" algn="l" defTabSz="75603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37" algn="l" defTabSz="75603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55" algn="l" defTabSz="75603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74" algn="l" defTabSz="75603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92" algn="l" defTabSz="75603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111" algn="l" defTabSz="75603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129" algn="l" defTabSz="75603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48" algn="l" defTabSz="75603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98C5005-3EF8-7E41-A43C-E5AC8D7FF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" y="0"/>
            <a:ext cx="7556147" cy="1069181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B5B00B2-DEE7-4BBB-8E0B-45C51EFD0010}"/>
              </a:ext>
            </a:extLst>
          </p:cNvPr>
          <p:cNvSpPr txBox="1"/>
          <p:nvPr/>
        </p:nvSpPr>
        <p:spPr>
          <a:xfrm>
            <a:off x="1008529" y="8162365"/>
            <a:ext cx="5405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Futura PT Demi" panose="020B0702020204020303" pitchFamily="34" charset="0"/>
              </a:rPr>
              <a:t>FYLL I PLATS OCH TID FÖR UTSTÄLLNINGEN HÄR</a:t>
            </a:r>
          </a:p>
        </p:txBody>
      </p:sp>
    </p:spTree>
    <p:extLst>
      <p:ext uri="{BB962C8B-B14F-4D97-AF65-F5344CB8AC3E}">
        <p14:creationId xmlns:p14="http://schemas.microsoft.com/office/powerpoint/2010/main" val="291402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fisch1" id="{F4A807F1-37A2-844D-876A-DC7667FF31AF}" vid="{1A637CAE-7089-3549-AC7F-9EE80D86B58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6ABB36C117F547BBF42990E70DBF94" ma:contentTypeVersion="13" ma:contentTypeDescription="Skapa ett nytt dokument." ma:contentTypeScope="" ma:versionID="1a39ca6631b5b87dda3cc928a989f5cf">
  <xsd:schema xmlns:xsd="http://www.w3.org/2001/XMLSchema" xmlns:xs="http://www.w3.org/2001/XMLSchema" xmlns:p="http://schemas.microsoft.com/office/2006/metadata/properties" xmlns:ns2="36df75fe-0d8a-4ca7-8fd2-a779c61c5cbc" xmlns:ns3="5d679e55-983b-4d5b-880b-94e943aa340c" targetNamespace="http://schemas.microsoft.com/office/2006/metadata/properties" ma:root="true" ma:fieldsID="b80e4dc06320bd4b1f8c9aceada3cafe" ns2:_="" ns3:_="">
    <xsd:import namespace="36df75fe-0d8a-4ca7-8fd2-a779c61c5cbc"/>
    <xsd:import namespace="5d679e55-983b-4d5b-880b-94e943aa34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f75fe-0d8a-4ca7-8fd2-a779c61c5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79e55-983b-4d5b-880b-94e943aa340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AD4675-7F2C-4779-9C60-2302256BEF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df75fe-0d8a-4ca7-8fd2-a779c61c5cbc"/>
    <ds:schemaRef ds:uri="5d679e55-983b-4d5b-880b-94e943aa34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26A0B1-2A5C-4580-AB9C-4121D682BE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36805E-AB36-489A-9FB8-3A21D38611C5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5d679e55-983b-4d5b-880b-94e943aa340c"/>
    <ds:schemaRef ds:uri="36df75fe-0d8a-4ca7-8fd2-a779c61c5cbc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27</TotalTime>
  <Words>8</Words>
  <Application>Microsoft Macintosh PowerPoint</Application>
  <PresentationFormat>Anpassad</PresentationFormat>
  <Paragraphs>1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Futura PT Demi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Anton Hjärtmyr</dc:creator>
  <cp:lastModifiedBy>Anton Hjärtmyr</cp:lastModifiedBy>
  <cp:revision>4</cp:revision>
  <dcterms:created xsi:type="dcterms:W3CDTF">2021-09-09T12:51:30Z</dcterms:created>
  <dcterms:modified xsi:type="dcterms:W3CDTF">2022-04-06T07:51:39Z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0x010100546ABB36C117F547BBF42990E70DBF94</vt:lpwstr>
  </property>
</Properties>
</file>